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43004" y="3357562"/>
            <a:ext cx="5343508" cy="857256"/>
          </a:xfrm>
        </p:spPr>
        <p:txBody>
          <a:bodyPr/>
          <a:lstStyle>
            <a:lvl1pPr algn="l">
              <a:defRPr sz="3200" b="1" baseline="0">
                <a:solidFill>
                  <a:srgbClr val="00336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928662" y="4357694"/>
            <a:ext cx="5357850" cy="857256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dirty="0" smtClean="0"/>
              <a:t>Klik om het opmaakprofiel van de modelondertitel te bewerken</a:t>
            </a:r>
            <a:endParaRPr lang="nl-NL" dirty="0"/>
          </a:p>
        </p:txBody>
      </p:sp>
      <p:sp>
        <p:nvSpPr>
          <p:cNvPr id="4" name="Rectangle 6"/>
          <p:cNvSpPr>
            <a:spLocks noGrp="1" noChangeAspect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46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6" descr="Nordwin PPT vervolgpagin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3366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3366"/>
                </a:solidFill>
              </a:defRPr>
            </a:lvl1pPr>
            <a:lvl2pPr>
              <a:defRPr>
                <a:solidFill>
                  <a:srgbClr val="003366"/>
                </a:solidFill>
              </a:defRPr>
            </a:lvl2pPr>
            <a:lvl3pPr>
              <a:defRPr>
                <a:solidFill>
                  <a:srgbClr val="003366"/>
                </a:solidFill>
              </a:defRPr>
            </a:lvl3pPr>
            <a:lvl4pPr>
              <a:defRPr>
                <a:solidFill>
                  <a:srgbClr val="003366"/>
                </a:solidFill>
              </a:defRPr>
            </a:lvl4pPr>
            <a:lvl5pPr>
              <a:defRPr>
                <a:solidFill>
                  <a:srgbClr val="003366"/>
                </a:solidFill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6381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Afbeelding 5" descr="Nordwin PPT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van de modeltitel te bewerken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 Derde niveau</a:t>
            </a:r>
          </a:p>
        </p:txBody>
      </p:sp>
      <p:sp>
        <p:nvSpPr>
          <p:cNvPr id="1030" name="Rectangle 6"/>
          <p:cNvSpPr>
            <a:spLocks noGrp="1" noChangeAspect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Times New Roman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l-NL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555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ahoma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000">
          <a:solidFill>
            <a:schemeClr val="tx1"/>
          </a:solidFill>
          <a:latin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>
                <a:latin typeface="Arial" charset="0"/>
                <a:cs typeface="Arial" charset="0"/>
              </a:rPr>
              <a:t>Rendement van leren: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 rot="2468356">
            <a:off x="668338" y="2400300"/>
            <a:ext cx="2520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Lezen</a:t>
            </a:r>
            <a:endParaRPr lang="nl-NL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 rot="-325021">
            <a:off x="6896100" y="3621088"/>
            <a:ext cx="1023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Horen</a:t>
            </a:r>
            <a:endParaRPr lang="nl-NL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 rot="248180">
            <a:off x="755650" y="4765675"/>
            <a:ext cx="25923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Zien</a:t>
            </a:r>
            <a:endParaRPr lang="nl-NL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 rot="-1686081">
            <a:off x="3581400" y="2651125"/>
            <a:ext cx="18002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Zien en horen</a:t>
            </a:r>
            <a:endParaRPr lang="nl-NL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 rot="1370040">
            <a:off x="204788" y="3940175"/>
            <a:ext cx="5327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Waar we over gediscussieerd hebben</a:t>
            </a:r>
            <a:endParaRPr lang="nl-NL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 rot="-985034">
            <a:off x="4159250" y="4953000"/>
            <a:ext cx="47894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Wat we persoonlijk ervaren hebben</a:t>
            </a:r>
            <a:endParaRPr lang="nl-NL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 rot="1491382">
            <a:off x="5175250" y="2255838"/>
            <a:ext cx="316706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Uitleggen aan anderen</a:t>
            </a:r>
            <a:endParaRPr lang="nl-NL" sz="24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356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nl-NL" smtClean="0"/>
              <a:t>We leren: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58888" y="1125538"/>
            <a:ext cx="6629400" cy="5732462"/>
            <a:chOff x="1248" y="240"/>
            <a:chExt cx="4176" cy="3600"/>
          </a:xfrm>
        </p:grpSpPr>
        <p:sp>
          <p:nvSpPr>
            <p:cNvPr id="11275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02 h 21600"/>
                <a:gd name="T11" fmla="*/ 16200 w 21600"/>
                <a:gd name="T12" fmla="*/ 20598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nl-NL" sz="1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1276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789 w 21600"/>
                <a:gd name="T13" fmla="*/ 508 h 21600"/>
                <a:gd name="T14" fmla="*/ 15811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nl-NL" sz="1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1277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290 w 21600"/>
                <a:gd name="T13" fmla="*/ 508 h 21600"/>
                <a:gd name="T14" fmla="*/ 16310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nl-NL" sz="14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1278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84 w 21600"/>
                <a:gd name="T13" fmla="*/ 508 h 21600"/>
                <a:gd name="T14" fmla="*/ 17312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nl-NL" sz="1400">
                <a:solidFill>
                  <a:srgbClr val="000000"/>
                </a:solidFill>
                <a:cs typeface="Arial" charset="0"/>
              </a:endParaRPr>
            </a:p>
          </p:txBody>
        </p:sp>
      </p:grp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2843213" y="4076700"/>
            <a:ext cx="3511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50 % van wat we zien en horen</a:t>
            </a:r>
            <a:endParaRPr lang="nl-NL" sz="1800">
              <a:solidFill>
                <a:srgbClr val="000000"/>
              </a:solidFill>
            </a:endParaRP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2916238" y="4724400"/>
            <a:ext cx="3232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70 % discussie met anderen</a:t>
            </a:r>
            <a:endParaRPr lang="nl-NL" sz="1800">
              <a:solidFill>
                <a:srgbClr val="000000"/>
              </a:solidFill>
            </a:endParaRP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2051050" y="5445125"/>
            <a:ext cx="51133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80 % van wat we persoonlijk ervaren hebben</a:t>
            </a:r>
            <a:endParaRPr lang="nl-NL" sz="1800">
              <a:solidFill>
                <a:srgbClr val="000000"/>
              </a:solidFill>
            </a:endParaRP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2484438" y="6021388"/>
            <a:ext cx="4464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95 % van wat we uitleggen aan anderen</a:t>
            </a:r>
            <a:endParaRPr lang="nl-NL" sz="1800">
              <a:solidFill>
                <a:srgbClr val="000000"/>
              </a:solidFill>
            </a:endParaRP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3348038" y="3357563"/>
            <a:ext cx="2482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30 % van wat we zien</a:t>
            </a:r>
            <a:endParaRPr lang="nl-NL" sz="1800">
              <a:solidFill>
                <a:srgbClr val="000000"/>
              </a:solidFill>
            </a:endParaRP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3276600" y="2708275"/>
            <a:ext cx="2673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20 % van wat we horen</a:t>
            </a:r>
            <a:endParaRPr lang="nl-NL" sz="1800">
              <a:solidFill>
                <a:srgbClr val="000000"/>
              </a:solidFill>
            </a:endParaRP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3924300" y="1989138"/>
            <a:ext cx="133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srgbClr val="000000"/>
                </a:solidFill>
              </a:rPr>
              <a:t>10 % lezen</a:t>
            </a:r>
            <a:endParaRPr lang="nl-NL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55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Diavoorstelling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Standaardontwerp</vt:lpstr>
      <vt:lpstr>Rendement van leren:</vt:lpstr>
      <vt:lpstr>We leren: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Rendement van leren:</dc:title>
  <dc:creator>12vifora</dc:creator>
  <cp:lastModifiedBy>12vifora</cp:lastModifiedBy>
  <cp:revision>1</cp:revision>
  <dcterms:created xsi:type="dcterms:W3CDTF">2013-07-01T12:05:00Z</dcterms:created>
  <dcterms:modified xsi:type="dcterms:W3CDTF">2013-07-01T12:05:52Z</dcterms:modified>
</cp:coreProperties>
</file>